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3"/>
    <p:sldId id="257" r:id="rId4"/>
  </p:sldIdLst>
  <p:sldSz cx="6858000" cy="1218946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3710"/>
        <p:guide pos="218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7D373-6B34-4A6E-9D95-DDAA8A929D39}" type="doc">
      <dgm:prSet loTypeId="process" loCatId="process" qsTypeId="urn:microsoft.com/office/officeart/2005/8/quickstyle/simple4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3139C5B-62FB-4091-8D24-8924780DF65F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13CAF90C-F0BD-4AA8-865A-29114C600F56}" cxnId="{2D73E93D-FE5C-4A38-B729-807D26D14A69}" type="parTrans">
      <dgm:prSet/>
      <dgm:spPr/>
      <dgm:t>
        <a:bodyPr/>
        <a:p>
          <a:endParaRPr lang="en-US"/>
        </a:p>
      </dgm:t>
    </dgm:pt>
    <dgm:pt modelId="{CDA81B52-901B-4697-92CC-1693EA8B6029}" cxnId="{2D73E93D-FE5C-4A38-B729-807D26D14A69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64F85C76-A20B-4287-9F02-A486108F2D03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84960065-B67E-4622-B079-A9925199A635}" cxnId="{9DD3D17D-5C96-4FA4-9EDE-AA16C9D54812}" type="parTrans">
      <dgm:prSet/>
      <dgm:spPr/>
      <dgm:t>
        <a:bodyPr/>
        <a:p>
          <a:endParaRPr lang="en-US"/>
        </a:p>
      </dgm:t>
    </dgm:pt>
    <dgm:pt modelId="{193BEE6C-30AD-4465-B537-8CBEA52B76A4}" cxnId="{9DD3D17D-5C96-4FA4-9EDE-AA16C9D5481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57A9EF5F-46F0-494C-99A6-2862D84442F1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gm:t>
    </dgm:pt>
    <dgm:pt modelId="{1E708E8C-CF85-41BA-8E14-E5D522EA2B00}" cxnId="{04FC7DAE-C9B7-45FB-AE89-F427BA680722}" type="parTrans">
      <dgm:prSet/>
      <dgm:spPr/>
      <dgm:t>
        <a:bodyPr/>
        <a:p>
          <a:endParaRPr lang="en-US"/>
        </a:p>
      </dgm:t>
    </dgm:pt>
    <dgm:pt modelId="{7D2EEFEB-DB5E-4D58-9201-5B73791D214B}" cxnId="{04FC7DAE-C9B7-45FB-AE89-F427BA68072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10419387-0F11-4F64-8962-014A0019403A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gm:t>
    </dgm:pt>
    <dgm:pt modelId="{8CA9F619-BA0C-4427-88CD-F6CDBA629A4C}" cxnId="{364796B5-6EFF-4C13-963C-92CDDB2E233A}" type="parTrans">
      <dgm:prSet/>
      <dgm:spPr/>
      <dgm:t>
        <a:bodyPr/>
        <a:p>
          <a:endParaRPr lang="en-US"/>
        </a:p>
      </dgm:t>
    </dgm:pt>
    <dgm:pt modelId="{EAB22CA7-47D5-481C-A03F-0AEB03291579}" cxnId="{364796B5-6EFF-4C13-963C-92CDDB2E233A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BB483CE2-D9EF-477B-94D5-0C77D2293F39}">
      <dgm:prSet phldrT="[Text]" phldr="1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2C78B887-280E-4F64-A96D-497C86D30960}" cxnId="{3D2AFEA4-F2F8-4AD0-B178-336199B2B97F}" type="parTrans">
      <dgm:prSet/>
      <dgm:spPr/>
      <dgm:t>
        <a:bodyPr/>
        <a:p>
          <a:endParaRPr lang="en-US"/>
        </a:p>
      </dgm:t>
    </dgm:pt>
    <dgm:pt modelId="{955A6D25-2D0C-46C0-A2AD-6FC6BD1D586B}" cxnId="{3D2AFEA4-F2F8-4AD0-B178-336199B2B97F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34B69351-F6B2-4BB6-966F-81D67994015B}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/>
            <a:t/>
          </a:r>
          <a:endParaRPr altLang="en-US"/>
        </a:p>
      </dgm:t>
    </dgm:pt>
    <dgm:pt modelId="{08A671A4-67FE-49D2-8FC1-182EB956147E}" cxnId="{E54294EC-1A64-4E2F-A5E5-7E0776E5E62B}" type="parTrans">
      <dgm:prSet/>
      <dgm:spPr/>
    </dgm:pt>
    <dgm:pt modelId="{10A725FF-9BC0-4B83-926A-C2B5D8692AEB}" cxnId="{E54294EC-1A64-4E2F-A5E5-7E0776E5E62B}" type="sibTrans">
      <dgm:prSet/>
      <dgm:spPr/>
    </dgm:pt>
    <dgm:pt modelId="{0E0E8C52-A67D-4A81-8633-6D2E65B1F2D7}" type="pres">
      <dgm:prSet presAssocID="{91B7D373-6B34-4A6E-9D95-DDAA8A929D39}" presName="diagram" presStyleCnt="0">
        <dgm:presLayoutVars>
          <dgm:dir/>
          <dgm:resizeHandles val="exact"/>
        </dgm:presLayoutVars>
      </dgm:prSet>
      <dgm:spPr/>
    </dgm:pt>
    <dgm:pt modelId="{4E38F88D-17EC-452A-AE1D-00A9B389DB57}" type="pres">
      <dgm:prSet presAssocID="{43139C5B-62FB-4091-8D24-8924780DF65F}" presName="node" presStyleLbl="node1" presStyleIdx="0" presStyleCnt="6">
        <dgm:presLayoutVars>
          <dgm:bulletEnabled val="1"/>
        </dgm:presLayoutVars>
      </dgm:prSet>
      <dgm:spPr/>
    </dgm:pt>
    <dgm:pt modelId="{5BC51AB9-B6D9-4268-B253-795760B8824A}" type="pres">
      <dgm:prSet presAssocID="{CDA81B52-901B-4697-92CC-1693EA8B6029}" presName="sibTrans" presStyleLbl="sibTrans2D1" presStyleIdx="0" presStyleCnt="5"/>
      <dgm:spPr/>
    </dgm:pt>
    <dgm:pt modelId="{69B4A2BD-6146-496A-A65D-190E125D4EC8}" type="pres">
      <dgm:prSet presAssocID="{CDA81B52-901B-4697-92CC-1693EA8B6029}" presName="connectorText" presStyleCnt="0"/>
      <dgm:spPr/>
    </dgm:pt>
    <dgm:pt modelId="{712BAE3A-E4FE-41EA-8334-63B0CBF0A033}" type="pres">
      <dgm:prSet presAssocID="{64F85C76-A20B-4287-9F02-A486108F2D03}" presName="node" presStyleLbl="node1" presStyleIdx="1" presStyleCnt="6">
        <dgm:presLayoutVars>
          <dgm:bulletEnabled val="1"/>
        </dgm:presLayoutVars>
      </dgm:prSet>
      <dgm:spPr/>
    </dgm:pt>
    <dgm:pt modelId="{7A047547-076D-47A6-9040-35EE3F8A7BC4}" type="pres">
      <dgm:prSet presAssocID="{193BEE6C-30AD-4465-B537-8CBEA52B76A4}" presName="sibTrans" presStyleLbl="sibTrans2D1" presStyleIdx="1" presStyleCnt="5"/>
      <dgm:spPr/>
    </dgm:pt>
    <dgm:pt modelId="{729CA08D-C107-4CE8-8AB3-385541727DA2}" type="pres">
      <dgm:prSet presAssocID="{193BEE6C-30AD-4465-B537-8CBEA52B76A4}" presName="connectorText" presStyleCnt="0"/>
      <dgm:spPr/>
    </dgm:pt>
    <dgm:pt modelId="{55F26D06-1393-416B-92F3-B1FF848709D7}" type="pres">
      <dgm:prSet presAssocID="{57A9EF5F-46F0-494C-99A6-2862D84442F1}" presName="node" presStyleLbl="node1" presStyleIdx="2" presStyleCnt="6">
        <dgm:presLayoutVars>
          <dgm:bulletEnabled val="1"/>
        </dgm:presLayoutVars>
      </dgm:prSet>
      <dgm:spPr/>
    </dgm:pt>
    <dgm:pt modelId="{84706952-1D53-4E08-B3BF-0B4E461B4373}" type="pres">
      <dgm:prSet presAssocID="{7D2EEFEB-DB5E-4D58-9201-5B73791D214B}" presName="sibTrans" presStyleLbl="sibTrans2D1" presStyleIdx="2" presStyleCnt="5"/>
      <dgm:spPr/>
    </dgm:pt>
    <dgm:pt modelId="{0C6B9EDD-0CAC-48A4-A9EA-CFA427EB1781}" type="pres">
      <dgm:prSet presAssocID="{7D2EEFEB-DB5E-4D58-9201-5B73791D214B}" presName="connectorText" presStyleCnt="0"/>
      <dgm:spPr/>
    </dgm:pt>
    <dgm:pt modelId="{E161C3CB-05BA-4401-B570-318169151DFD}" type="pres">
      <dgm:prSet presAssocID="{10419387-0F11-4F64-8962-014A0019403A}" presName="node" presStyleLbl="node1" presStyleIdx="3" presStyleCnt="6">
        <dgm:presLayoutVars>
          <dgm:bulletEnabled val="1"/>
        </dgm:presLayoutVars>
      </dgm:prSet>
      <dgm:spPr/>
    </dgm:pt>
    <dgm:pt modelId="{89C7543E-F329-4A11-98FA-23BD32C24BFC}" type="pres">
      <dgm:prSet presAssocID="{EAB22CA7-47D5-481C-A03F-0AEB03291579}" presName="sibTrans" presStyleLbl="sibTrans2D1" presStyleIdx="3" presStyleCnt="5"/>
      <dgm:spPr/>
    </dgm:pt>
    <dgm:pt modelId="{C5CF57D7-9216-4C5C-94F3-BA7E574FB173}" type="pres">
      <dgm:prSet presAssocID="{EAB22CA7-47D5-481C-A03F-0AEB03291579}" presName="connectorText" presStyleCnt="0"/>
      <dgm:spPr/>
    </dgm:pt>
    <dgm:pt modelId="{D598F045-5E91-4AD5-ABCC-7D9F7480723D}" type="pres">
      <dgm:prSet presAssocID="{BB483CE2-D9EF-477B-94D5-0C77D2293F39}" presName="node" presStyleLbl="node1" presStyleIdx="4" presStyleCnt="6">
        <dgm:presLayoutVars>
          <dgm:bulletEnabled val="1"/>
        </dgm:presLayoutVars>
      </dgm:prSet>
      <dgm:spPr/>
    </dgm:pt>
    <dgm:pt modelId="{50936637-5A67-4D49-961E-F3BADCAF50D9}" type="pres">
      <dgm:prSet presAssocID="{955A6D25-2D0C-46C0-A2AD-6FC6BD1D586B}" presName="sibTrans" presStyleLbl="sibTrans2D1" presStyleIdx="4" presStyleCnt="5"/>
      <dgm:spPr/>
    </dgm:pt>
    <dgm:pt modelId="{820388F1-C915-4AD1-B8F4-87D657005A74}" type="pres">
      <dgm:prSet presAssocID="{955A6D25-2D0C-46C0-A2AD-6FC6BD1D586B}" presName="connectorText" presStyleCnt="0"/>
      <dgm:spPr/>
    </dgm:pt>
    <dgm:pt modelId="{262D6028-AB36-448B-AF16-E9003225791D}" type="pres">
      <dgm:prSet presAssocID="{34B69351-F6B2-4BB6-966F-81D6799401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D73E93D-FE5C-4A38-B729-807D26D14A69}" srcId="{91B7D373-6B34-4A6E-9D95-DDAA8A929D39}" destId="{43139C5B-62FB-4091-8D24-8924780DF65F}" srcOrd="0" destOrd="0" parTransId="{13CAF90C-F0BD-4AA8-865A-29114C600F56}" sibTransId="{CDA81B52-901B-4697-92CC-1693EA8B6029}"/>
    <dgm:cxn modelId="{9DD3D17D-5C96-4FA4-9EDE-AA16C9D54812}" srcId="{91B7D373-6B34-4A6E-9D95-DDAA8A929D39}" destId="{64F85C76-A20B-4287-9F02-A486108F2D03}" srcOrd="1" destOrd="0" parTransId="{84960065-B67E-4622-B079-A9925199A635}" sibTransId="{193BEE6C-30AD-4465-B537-8CBEA52B76A4}"/>
    <dgm:cxn modelId="{04FC7DAE-C9B7-45FB-AE89-F427BA680722}" srcId="{91B7D373-6B34-4A6E-9D95-DDAA8A929D39}" destId="{57A9EF5F-46F0-494C-99A6-2862D84442F1}" srcOrd="2" destOrd="0" parTransId="{1E708E8C-CF85-41BA-8E14-E5D522EA2B00}" sibTransId="{7D2EEFEB-DB5E-4D58-9201-5B73791D214B}"/>
    <dgm:cxn modelId="{364796B5-6EFF-4C13-963C-92CDDB2E233A}" srcId="{91B7D373-6B34-4A6E-9D95-DDAA8A929D39}" destId="{10419387-0F11-4F64-8962-014A0019403A}" srcOrd="3" destOrd="0" parTransId="{8CA9F619-BA0C-4427-88CD-F6CDBA629A4C}" sibTransId="{EAB22CA7-47D5-481C-A03F-0AEB03291579}"/>
    <dgm:cxn modelId="{3D2AFEA4-F2F8-4AD0-B178-336199B2B97F}" srcId="{91B7D373-6B34-4A6E-9D95-DDAA8A929D39}" destId="{BB483CE2-D9EF-477B-94D5-0C77D2293F39}" srcOrd="4" destOrd="0" parTransId="{2C78B887-280E-4F64-A96D-497C86D30960}" sibTransId="{955A6D25-2D0C-46C0-A2AD-6FC6BD1D586B}"/>
    <dgm:cxn modelId="{E54294EC-1A64-4E2F-A5E5-7E0776E5E62B}" srcId="{91B7D373-6B34-4A6E-9D95-DDAA8A929D39}" destId="{34B69351-F6B2-4BB6-966F-81D67994015B}" srcOrd="5" destOrd="0" parTransId="{08A671A4-67FE-49D2-8FC1-182EB956147E}" sibTransId="{10A725FF-9BC0-4B83-926A-C2B5D8692AEB}"/>
    <dgm:cxn modelId="{5BC4D621-FE7A-4710-AA12-B9AA89036318}" type="presOf" srcId="{91B7D373-6B34-4A6E-9D95-DDAA8A929D39}" destId="{0E0E8C52-A67D-4A81-8633-6D2E65B1F2D7}" srcOrd="0" destOrd="0" presId="urn:microsoft.com/office/officeart/2005/8/layout/process5"/>
    <dgm:cxn modelId="{8F8FF8FE-1210-4328-83FF-738B4A8F0C9B}" type="presParOf" srcId="{0E0E8C52-A67D-4A81-8633-6D2E65B1F2D7}" destId="{4E38F88D-17EC-452A-AE1D-00A9B389DB57}" srcOrd="0" destOrd="0" presId="urn:microsoft.com/office/officeart/2005/8/layout/process5"/>
    <dgm:cxn modelId="{41E14671-0096-4782-A4BC-C306FE9D70A6}" type="presOf" srcId="{43139C5B-62FB-4091-8D24-8924780DF65F}" destId="{4E38F88D-17EC-452A-AE1D-00A9B389DB57}" srcOrd="0" destOrd="0" presId="urn:microsoft.com/office/officeart/2005/8/layout/process5"/>
    <dgm:cxn modelId="{EB7F2F7F-0B20-49F7-B0F1-6A74DEB314FF}" type="presParOf" srcId="{0E0E8C52-A67D-4A81-8633-6D2E65B1F2D7}" destId="{5BC51AB9-B6D9-4268-B253-795760B8824A}" srcOrd="1" destOrd="0" presId="urn:microsoft.com/office/officeart/2005/8/layout/process5"/>
    <dgm:cxn modelId="{5C3CCF89-E9C3-40BA-9CF3-99EDB67CC4DE}" type="presOf" srcId="{CDA81B52-901B-4697-92CC-1693EA8B6029}" destId="{5BC51AB9-B6D9-4268-B253-795760B8824A}" srcOrd="0" destOrd="0" presId="urn:microsoft.com/office/officeart/2005/8/layout/process5"/>
    <dgm:cxn modelId="{C2CCB985-4057-437E-A52C-B4EB30BA5512}" type="presParOf" srcId="{5BC51AB9-B6D9-4268-B253-795760B8824A}" destId="{69B4A2BD-6146-496A-A65D-190E125D4EC8}" srcOrd="0" destOrd="1" presId="urn:microsoft.com/office/officeart/2005/8/layout/process5"/>
    <dgm:cxn modelId="{12D2D6F0-1BE4-4A6A-AA83-01D3FE34F1F7}" type="presOf" srcId="{CDA81B52-901B-4697-92CC-1693EA8B6029}" destId="{69B4A2BD-6146-496A-A65D-190E125D4EC8}" srcOrd="1" destOrd="0" presId="urn:microsoft.com/office/officeart/2005/8/layout/process5"/>
    <dgm:cxn modelId="{4BB67CFF-11EE-46C5-91EC-20D2184F803C}" type="presParOf" srcId="{0E0E8C52-A67D-4A81-8633-6D2E65B1F2D7}" destId="{712BAE3A-E4FE-41EA-8334-63B0CBF0A033}" srcOrd="2" destOrd="0" presId="urn:microsoft.com/office/officeart/2005/8/layout/process5"/>
    <dgm:cxn modelId="{EB533CFE-DB36-4B35-907C-B41F62C6CD70}" type="presOf" srcId="{64F85C76-A20B-4287-9F02-A486108F2D03}" destId="{712BAE3A-E4FE-41EA-8334-63B0CBF0A033}" srcOrd="0" destOrd="0" presId="urn:microsoft.com/office/officeart/2005/8/layout/process5"/>
    <dgm:cxn modelId="{2FC80315-185A-447E-8630-0EA7183122DC}" type="presParOf" srcId="{0E0E8C52-A67D-4A81-8633-6D2E65B1F2D7}" destId="{7A047547-076D-47A6-9040-35EE3F8A7BC4}" srcOrd="3" destOrd="0" presId="urn:microsoft.com/office/officeart/2005/8/layout/process5"/>
    <dgm:cxn modelId="{2D423207-DB7A-44D2-A560-7B59D663245C}" type="presOf" srcId="{193BEE6C-30AD-4465-B537-8CBEA52B76A4}" destId="{7A047547-076D-47A6-9040-35EE3F8A7BC4}" srcOrd="0" destOrd="0" presId="urn:microsoft.com/office/officeart/2005/8/layout/process5"/>
    <dgm:cxn modelId="{7EF37843-ED41-421D-AECC-DAA552B183D6}" type="presParOf" srcId="{7A047547-076D-47A6-9040-35EE3F8A7BC4}" destId="{729CA08D-C107-4CE8-8AB3-385541727DA2}" srcOrd="0" destOrd="3" presId="urn:microsoft.com/office/officeart/2005/8/layout/process5"/>
    <dgm:cxn modelId="{57E30677-D398-483F-B360-97EAD4C1A4DB}" type="presOf" srcId="{193BEE6C-30AD-4465-B537-8CBEA52B76A4}" destId="{729CA08D-C107-4CE8-8AB3-385541727DA2}" srcOrd="1" destOrd="0" presId="urn:microsoft.com/office/officeart/2005/8/layout/process5"/>
    <dgm:cxn modelId="{61BA0A59-4EBD-47D5-9BF4-FDFDBD088460}" type="presParOf" srcId="{0E0E8C52-A67D-4A81-8633-6D2E65B1F2D7}" destId="{55F26D06-1393-416B-92F3-B1FF848709D7}" srcOrd="4" destOrd="0" presId="urn:microsoft.com/office/officeart/2005/8/layout/process5"/>
    <dgm:cxn modelId="{E7D655E3-31C1-42B1-BB3F-5563015A797F}" type="presOf" srcId="{57A9EF5F-46F0-494C-99A6-2862D84442F1}" destId="{55F26D06-1393-416B-92F3-B1FF848709D7}" srcOrd="0" destOrd="0" presId="urn:microsoft.com/office/officeart/2005/8/layout/process5"/>
    <dgm:cxn modelId="{55E18489-7450-419F-89C1-874F2CDCC9D6}" type="presParOf" srcId="{0E0E8C52-A67D-4A81-8633-6D2E65B1F2D7}" destId="{84706952-1D53-4E08-B3BF-0B4E461B4373}" srcOrd="5" destOrd="0" presId="urn:microsoft.com/office/officeart/2005/8/layout/process5"/>
    <dgm:cxn modelId="{3FE90FDB-B605-42AE-B675-88274706E99C}" type="presOf" srcId="{7D2EEFEB-DB5E-4D58-9201-5B73791D214B}" destId="{84706952-1D53-4E08-B3BF-0B4E461B4373}" srcOrd="0" destOrd="0" presId="urn:microsoft.com/office/officeart/2005/8/layout/process5"/>
    <dgm:cxn modelId="{7D937A65-AAD2-4323-A43B-4D3B9310BF80}" type="presParOf" srcId="{84706952-1D53-4E08-B3BF-0B4E461B4373}" destId="{0C6B9EDD-0CAC-48A4-A9EA-CFA427EB1781}" srcOrd="0" destOrd="5" presId="urn:microsoft.com/office/officeart/2005/8/layout/process5"/>
    <dgm:cxn modelId="{CF59FC73-916B-4E76-B6D3-57285599AE7A}" type="presOf" srcId="{7D2EEFEB-DB5E-4D58-9201-5B73791D214B}" destId="{0C6B9EDD-0CAC-48A4-A9EA-CFA427EB1781}" srcOrd="1" destOrd="0" presId="urn:microsoft.com/office/officeart/2005/8/layout/process5"/>
    <dgm:cxn modelId="{4BA979D4-25A3-4A03-94C2-9936376B2592}" type="presParOf" srcId="{0E0E8C52-A67D-4A81-8633-6D2E65B1F2D7}" destId="{E161C3CB-05BA-4401-B570-318169151DFD}" srcOrd="6" destOrd="0" presId="urn:microsoft.com/office/officeart/2005/8/layout/process5"/>
    <dgm:cxn modelId="{8FAA383F-4411-4583-B56E-72B4AAE0B06E}" type="presOf" srcId="{10419387-0F11-4F64-8962-014A0019403A}" destId="{E161C3CB-05BA-4401-B570-318169151DFD}" srcOrd="0" destOrd="0" presId="urn:microsoft.com/office/officeart/2005/8/layout/process5"/>
    <dgm:cxn modelId="{8BF4507B-9FD5-4363-B13A-246977C7A313}" type="presParOf" srcId="{0E0E8C52-A67D-4A81-8633-6D2E65B1F2D7}" destId="{89C7543E-F329-4A11-98FA-23BD32C24BFC}" srcOrd="7" destOrd="0" presId="urn:microsoft.com/office/officeart/2005/8/layout/process5"/>
    <dgm:cxn modelId="{00709685-22BF-40BC-B218-CD05EE47CB34}" type="presOf" srcId="{EAB22CA7-47D5-481C-A03F-0AEB03291579}" destId="{89C7543E-F329-4A11-98FA-23BD32C24BFC}" srcOrd="0" destOrd="0" presId="urn:microsoft.com/office/officeart/2005/8/layout/process5"/>
    <dgm:cxn modelId="{2446089B-73F9-422D-94EE-867EB4E034D0}" type="presParOf" srcId="{89C7543E-F329-4A11-98FA-23BD32C24BFC}" destId="{C5CF57D7-9216-4C5C-94F3-BA7E574FB173}" srcOrd="0" destOrd="7" presId="urn:microsoft.com/office/officeart/2005/8/layout/process5"/>
    <dgm:cxn modelId="{61366231-3649-43E0-AB51-417014AC6E08}" type="presOf" srcId="{EAB22CA7-47D5-481C-A03F-0AEB03291579}" destId="{C5CF57D7-9216-4C5C-94F3-BA7E574FB173}" srcOrd="1" destOrd="0" presId="urn:microsoft.com/office/officeart/2005/8/layout/process5"/>
    <dgm:cxn modelId="{071D90B8-94E5-4F60-9CB6-8E47B6C874DF}" type="presParOf" srcId="{0E0E8C52-A67D-4A81-8633-6D2E65B1F2D7}" destId="{D598F045-5E91-4AD5-ABCC-7D9F7480723D}" srcOrd="8" destOrd="0" presId="urn:microsoft.com/office/officeart/2005/8/layout/process5"/>
    <dgm:cxn modelId="{99E43031-6998-479A-A10E-1872F1A5EDF1}" type="presOf" srcId="{BB483CE2-D9EF-477B-94D5-0C77D2293F39}" destId="{D598F045-5E91-4AD5-ABCC-7D9F7480723D}" srcOrd="0" destOrd="0" presId="urn:microsoft.com/office/officeart/2005/8/layout/process5"/>
    <dgm:cxn modelId="{208871E7-3845-4C36-B396-1DF49F972BFA}" type="presParOf" srcId="{0E0E8C52-A67D-4A81-8633-6D2E65B1F2D7}" destId="{50936637-5A67-4D49-961E-F3BADCAF50D9}" srcOrd="9" destOrd="0" presId="urn:microsoft.com/office/officeart/2005/8/layout/process5"/>
    <dgm:cxn modelId="{97543B87-A654-4EC5-8AC3-947C17B12C4C}" type="presOf" srcId="{955A6D25-2D0C-46C0-A2AD-6FC6BD1D586B}" destId="{50936637-5A67-4D49-961E-F3BADCAF50D9}" srcOrd="0" destOrd="0" presId="urn:microsoft.com/office/officeart/2005/8/layout/process5"/>
    <dgm:cxn modelId="{F59A1CBA-96B4-4390-9273-6B9F5A922326}" type="presParOf" srcId="{50936637-5A67-4D49-961E-F3BADCAF50D9}" destId="{820388F1-C915-4AD1-B8F4-87D657005A74}" srcOrd="0" destOrd="9" presId="urn:microsoft.com/office/officeart/2005/8/layout/process5"/>
    <dgm:cxn modelId="{BFE2420E-D9E7-4195-B247-AF4E50E1A52B}" type="presOf" srcId="{955A6D25-2D0C-46C0-A2AD-6FC6BD1D586B}" destId="{820388F1-C915-4AD1-B8F4-87D657005A74}" srcOrd="1" destOrd="0" presId="urn:microsoft.com/office/officeart/2005/8/layout/process5"/>
    <dgm:cxn modelId="{1455D9F6-4F75-494E-A937-21EC40F75897}" type="presParOf" srcId="{0E0E8C52-A67D-4A81-8633-6D2E65B1F2D7}" destId="{262D6028-AB36-448B-AF16-E9003225791D}" srcOrd="10" destOrd="0" presId="urn:microsoft.com/office/officeart/2005/8/layout/process5"/>
    <dgm:cxn modelId="{90A7923E-FB64-4991-A8C0-79A55801EFB7}" type="presOf" srcId="{34B69351-F6B2-4BB6-966F-81D67994015B}" destId="{262D6028-AB36-448B-AF16-E9003225791D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269105" cy="1491615"/>
        <a:chOff x="0" y="0"/>
        <a:chExt cx="4269105" cy="1491615"/>
      </a:xfrm>
    </dsp:grpSpPr>
    <dsp:sp modelId="{4E38F88D-17EC-452A-AE1D-00A9B389DB57}">
      <dsp:nvSpPr>
        <dsp:cNvPr id="3" name="Rounded Rectangle 2"/>
        <dsp:cNvSpPr/>
      </dsp:nvSpPr>
      <dsp:spPr bwMode="white">
        <a:xfrm>
          <a:off x="36812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368127" y="1007"/>
        <a:ext cx="931782" cy="559069"/>
      </dsp:txXfrm>
    </dsp:sp>
    <dsp:sp modelId="{5BC51AB9-B6D9-4268-B253-795760B8824A}">
      <dsp:nvSpPr>
        <dsp:cNvPr id="4" name="Right Arrow 3"/>
        <dsp:cNvSpPr/>
      </dsp:nvSpPr>
      <dsp:spPr bwMode="white">
        <a:xfrm>
          <a:off x="1387497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387497" y="165001"/>
        <a:ext cx="197538" cy="231082"/>
      </dsp:txXfrm>
    </dsp:sp>
    <dsp:sp modelId="{712BAE3A-E4FE-41EA-8334-63B0CBF0A033}">
      <dsp:nvSpPr>
        <dsp:cNvPr id="5" name="Rounded Rectangle 4"/>
        <dsp:cNvSpPr/>
      </dsp:nvSpPr>
      <dsp:spPr bwMode="white">
        <a:xfrm>
          <a:off x="1672622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1672622" y="1007"/>
        <a:ext cx="931782" cy="559069"/>
      </dsp:txXfrm>
    </dsp:sp>
    <dsp:sp modelId="{7A047547-076D-47A6-9040-35EE3F8A7BC4}">
      <dsp:nvSpPr>
        <dsp:cNvPr id="6" name="Right Arrow 5"/>
        <dsp:cNvSpPr/>
      </dsp:nvSpPr>
      <dsp:spPr bwMode="white">
        <a:xfrm>
          <a:off x="2691992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2691992" y="165001"/>
        <a:ext cx="197538" cy="231082"/>
      </dsp:txXfrm>
    </dsp:sp>
    <dsp:sp modelId="{55F26D06-1393-416B-92F3-B1FF848709D7}">
      <dsp:nvSpPr>
        <dsp:cNvPr id="7" name="Rounded Rectangle 6"/>
        <dsp:cNvSpPr/>
      </dsp:nvSpPr>
      <dsp:spPr bwMode="white">
        <a:xfrm>
          <a:off x="297711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sp:txBody>
      <dsp:txXfrm>
        <a:off x="2977117" y="1007"/>
        <a:ext cx="931782" cy="559069"/>
      </dsp:txXfrm>
    </dsp:sp>
    <dsp:sp modelId="{84706952-1D53-4E08-B3BF-0B4E461B4373}">
      <dsp:nvSpPr>
        <dsp:cNvPr id="8" name="Right Arrow 7"/>
        <dsp:cNvSpPr/>
      </dsp:nvSpPr>
      <dsp:spPr bwMode="white">
        <a:xfrm rot="5429263">
          <a:off x="3340606" y="630267"/>
          <a:ext cx="196882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-54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5429263">
        <a:off x="3340606" y="630267"/>
        <a:ext cx="196882" cy="231082"/>
      </dsp:txXfrm>
    </dsp:sp>
    <dsp:sp modelId="{E161C3CB-05BA-4401-B570-318169151DFD}">
      <dsp:nvSpPr>
        <dsp:cNvPr id="9" name="Rounded Rectangle 8"/>
        <dsp:cNvSpPr/>
      </dsp:nvSpPr>
      <dsp:spPr bwMode="white">
        <a:xfrm>
          <a:off x="296919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sp:txBody>
      <dsp:txXfrm>
        <a:off x="2969196" y="931539"/>
        <a:ext cx="931782" cy="559069"/>
      </dsp:txXfrm>
    </dsp:sp>
    <dsp:sp modelId="{89C7543E-F329-4A11-98FA-23BD32C24BFC}">
      <dsp:nvSpPr>
        <dsp:cNvPr id="10" name="Right Arrow 9"/>
        <dsp:cNvSpPr/>
      </dsp:nvSpPr>
      <dsp:spPr bwMode="white">
        <a:xfrm rot="10800000">
          <a:off x="2684070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2684070" y="1095532"/>
        <a:ext cx="197538" cy="231082"/>
      </dsp:txXfrm>
    </dsp:sp>
    <dsp:sp modelId="{D598F045-5E91-4AD5-ABCC-7D9F7480723D}">
      <dsp:nvSpPr>
        <dsp:cNvPr id="11" name="Rounded Rectangle 10"/>
        <dsp:cNvSpPr/>
      </dsp:nvSpPr>
      <dsp:spPr bwMode="white">
        <a:xfrm>
          <a:off x="1664701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664701" y="931539"/>
        <a:ext cx="931782" cy="559069"/>
      </dsp:txXfrm>
    </dsp:sp>
    <dsp:sp modelId="{50936637-5A67-4D49-961E-F3BADCAF50D9}">
      <dsp:nvSpPr>
        <dsp:cNvPr id="12" name="Right Arrow 11"/>
        <dsp:cNvSpPr/>
      </dsp:nvSpPr>
      <dsp:spPr bwMode="white">
        <a:xfrm rot="10800000">
          <a:off x="1379575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1379575" y="1095532"/>
        <a:ext cx="197538" cy="231082"/>
      </dsp:txXfrm>
    </dsp:sp>
    <dsp:sp modelId="{262D6028-AB36-448B-AF16-E9003225791D}">
      <dsp:nvSpPr>
        <dsp:cNvPr id="13" name="Rounded Rectangle 12"/>
        <dsp:cNvSpPr/>
      </dsp:nvSpPr>
      <dsp:spPr bwMode="white">
        <a:xfrm>
          <a:off x="36020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altLang="en-US"/>
        </a:p>
      </dsp:txBody>
      <dsp:txXfrm>
        <a:off x="360206" y="931539"/>
        <a:ext cx="931782" cy="5590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bkpt" val="endCnv"/>
          <dgm:param type="contDir" val="revDir"/>
          <dgm:param type="grDir" val="tL"/>
          <dgm:param type="flowDir" val="row"/>
        </dgm:alg>
      </dgm:if>
      <dgm:else name="Name2">
        <dgm:alg type="snake">
          <dgm:param type="bkpt" val="endCnv"/>
          <dgm:param type="contDir" val="rev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81084" y="1279525"/>
            <a:ext cx="194348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2351469"/>
            <a:ext cx="5143500" cy="3887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71488" y="980328"/>
            <a:ext cx="5915025" cy="988067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4331" y="3244917"/>
            <a:ext cx="5915025" cy="7734189"/>
          </a:xfrm>
        </p:spPr>
        <p:txBody>
          <a:bodyPr>
            <a:normAutofit/>
          </a:bodyPr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6667034"/>
            <a:ext cx="5539550" cy="1442436"/>
          </a:xfrm>
        </p:spPr>
        <p:txBody>
          <a:bodyPr anchor="b">
            <a:normAutofit/>
          </a:bodyPr>
          <a:lstStyle>
            <a:lvl1pPr>
              <a:defRPr sz="3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916" y="8193992"/>
            <a:ext cx="4118372" cy="1150982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>
            <a:normAutofit/>
          </a:bodyPr>
          <a:lstStyle>
            <a:lvl1pPr>
              <a:defRPr sz="18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4331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64706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2381" y="3101542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381" y="4649056"/>
            <a:ext cx="2901255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3101542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4649056"/>
            <a:ext cx="2915543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488" y="4916755"/>
            <a:ext cx="5915025" cy="2356093"/>
          </a:xfrm>
        </p:spPr>
        <p:txBody>
          <a:bodyPr>
            <a:normAutofit/>
          </a:bodyPr>
          <a:lstStyle>
            <a:lvl1pPr algn="ctr">
              <a:defRPr sz="36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3795" y="225733"/>
            <a:ext cx="2342925" cy="2844240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916000" y="1362139"/>
            <a:ext cx="3272273" cy="90550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6653" y="3656880"/>
            <a:ext cx="2342925" cy="67748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417909" y="772008"/>
            <a:ext cx="0" cy="247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526272" y="648983"/>
            <a:ext cx="860240" cy="10330123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994976" cy="1033012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Diagram 6"/>
          <p:cNvGraphicFramePr/>
          <p:nvPr/>
        </p:nvGraphicFramePr>
        <p:xfrm>
          <a:off x="571500" y="5707252"/>
          <a:ext cx="4269105" cy="1491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1922740" y="5370781"/>
            <a:ext cx="23645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15"/>
              <a:t>粉碎机</a:t>
            </a:r>
            <a:endParaRPr lang="zh-CN" altLang="en-US" sz="1015"/>
          </a:p>
        </p:txBody>
      </p:sp>
      <p:sp>
        <p:nvSpPr>
          <p:cNvPr id="10" name="Text Box 9"/>
          <p:cNvSpPr txBox="1"/>
          <p:nvPr/>
        </p:nvSpPr>
        <p:spPr>
          <a:xfrm>
            <a:off x="3217902" y="5370781"/>
            <a:ext cx="253960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15"/>
              <a:t>振筛机</a:t>
            </a:r>
            <a:endParaRPr lang="en-US" sz="101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10" y="849630"/>
            <a:ext cx="1046480" cy="93535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5" name="Flowchart: Alternate Process 4"/>
          <p:cNvSpPr/>
          <p:nvPr/>
        </p:nvSpPr>
        <p:spPr>
          <a:xfrm>
            <a:off x="426085" y="175977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纤维板样品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1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07820" y="2092960"/>
            <a:ext cx="722630" cy="10147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6" name="Right Arrow 5"/>
          <p:cNvSpPr/>
          <p:nvPr/>
        </p:nvSpPr>
        <p:spPr>
          <a:xfrm>
            <a:off x="1631315" y="1784985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粉碎机</a:t>
            </a:r>
            <a:endParaRPr lang="zh-CN" altLang="en-US" sz="1200">
              <a:latin typeface="Times New Roman" panose="0202060305040502030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2487295" y="176866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866140"/>
            <a:ext cx="1107440" cy="902335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  <a:effectLst>
            <a:softEdge rad="63500"/>
          </a:effectLst>
        </p:spPr>
      </p:pic>
      <p:sp>
        <p:nvSpPr>
          <p:cNvPr id="9" name="Right Arrow 8"/>
          <p:cNvSpPr/>
          <p:nvPr/>
        </p:nvSpPr>
        <p:spPr>
          <a:xfrm>
            <a:off x="3692525" y="1784350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震筛机</a:t>
            </a:r>
            <a:endParaRPr lang="zh-CN" altLang="en-US" sz="1200">
              <a:latin typeface="Times New Roman" panose="02020603050405020304" charset="0"/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210" y="2076450"/>
            <a:ext cx="581025" cy="1031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0" name="Flowchart: Alternate Process 9"/>
          <p:cNvSpPr/>
          <p:nvPr/>
        </p:nvSpPr>
        <p:spPr>
          <a:xfrm>
            <a:off x="4548505" y="171323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80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目以下</a:t>
            </a:r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  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81292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磨粉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84619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筛选</a:t>
            </a:r>
            <a:endParaRPr lang="zh-CN" altLang="en-US">
              <a:latin typeface="Times New Roman" panose="0202060305040502030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48530" y="787400"/>
            <a:ext cx="805180" cy="9258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U-Turn Arrow 17"/>
          <p:cNvSpPr/>
          <p:nvPr/>
        </p:nvSpPr>
        <p:spPr>
          <a:xfrm rot="5400000">
            <a:off x="4878070" y="2684780"/>
            <a:ext cx="2598420" cy="847725"/>
          </a:xfrm>
          <a:prstGeom prst="uturnArrow">
            <a:avLst>
              <a:gd name="adj1" fmla="val 30973"/>
              <a:gd name="adj2" fmla="val 25000"/>
              <a:gd name="adj3" fmla="val 32229"/>
              <a:gd name="adj4" fmla="val 67770"/>
              <a:gd name="adj5" fmla="val 100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rtlCol="0" anchor="ctr" anchorCtr="0"/>
          <a:p>
            <a:pPr algn="ctr" font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653030" y="2597785"/>
            <a:ext cx="736600" cy="11595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重新粉碎</a:t>
            </a:r>
            <a:endParaRPr lang="en-US" altLang="zh-CN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en-US" altLang="zh-CN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80</a:t>
            </a:r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目以上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纤维板粉末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</p:txBody>
      </p:sp>
      <p:sp>
        <p:nvSpPr>
          <p:cNvPr id="23" name="Curved Left Arrow 22"/>
          <p:cNvSpPr/>
          <p:nvPr/>
        </p:nvSpPr>
        <p:spPr>
          <a:xfrm rot="5400000">
            <a:off x="2562860" y="2275205"/>
            <a:ext cx="699770" cy="2364105"/>
          </a:xfrm>
          <a:prstGeom prst="curvedLeftArrow">
            <a:avLst>
              <a:gd name="adj1" fmla="val 26901"/>
              <a:gd name="adj2" fmla="val 70977"/>
              <a:gd name="adj3" fmla="val 32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620" y="2807335"/>
            <a:ext cx="441960" cy="5518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5" name="Text Box 24"/>
          <p:cNvSpPr txBox="1"/>
          <p:nvPr/>
        </p:nvSpPr>
        <p:spPr>
          <a:xfrm>
            <a:off x="5582285" y="2386965"/>
            <a:ext cx="736600" cy="1308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 fontAlgn="ctr"/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60ml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超纯水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与</a:t>
            </a:r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4.5g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纤维板粉末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加入反应釜进行反应</a:t>
            </a:r>
            <a:endParaRPr lang="en-US" altLang="zh-CN" sz="1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charset="-122"/>
              <a:sym typeface="+mn-ea"/>
            </a:endParaRPr>
          </a:p>
        </p:txBody>
      </p:sp>
      <p:pic>
        <p:nvPicPr>
          <p:cNvPr id="2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2210" y="4480560"/>
            <a:ext cx="652780" cy="11290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3" name="Flowchart: Alternate Process 2"/>
          <p:cNvSpPr/>
          <p:nvPr/>
        </p:nvSpPr>
        <p:spPr>
          <a:xfrm>
            <a:off x="4580890" y="394335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水热液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0145" y="4453255"/>
            <a:ext cx="428625" cy="74422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22" name="Bent Arrow 21"/>
          <p:cNvSpPr/>
          <p:nvPr/>
        </p:nvSpPr>
        <p:spPr>
          <a:xfrm rot="5400000" flipV="1">
            <a:off x="2901950" y="4001770"/>
            <a:ext cx="1552575" cy="1692910"/>
          </a:xfrm>
          <a:prstGeom prst="bentArrow">
            <a:avLst>
              <a:gd name="adj1" fmla="val 16339"/>
              <a:gd name="adj2" fmla="val 12566"/>
              <a:gd name="adj3" fmla="val 14703"/>
              <a:gd name="adj4" fmla="val 47955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4580255" y="5639435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木糖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27" name="Right Arrow 26"/>
          <p:cNvSpPr/>
          <p:nvPr/>
        </p:nvSpPr>
        <p:spPr>
          <a:xfrm flipH="1">
            <a:off x="3688715" y="5711825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Times New Roman" panose="02020603050405020304" charset="0"/>
                <a:cs typeface="Times New Roman" panose="02020603050405020304" charset="0"/>
              </a:rPr>
              <a:t>3g</a:t>
            </a:r>
            <a:endParaRPr lang="en-US" altLang="zh-CN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3754755" y="4009390"/>
            <a:ext cx="668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40ml</a:t>
            </a:r>
            <a:endParaRPr lang="en-US" altLang="zh-CN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487295" y="568724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共水热产物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0" name="Bent Arrow 29"/>
          <p:cNvSpPr/>
          <p:nvPr/>
        </p:nvSpPr>
        <p:spPr>
          <a:xfrm rot="16200000">
            <a:off x="1501140" y="5059680"/>
            <a:ext cx="1247775" cy="596265"/>
          </a:xfrm>
          <a:prstGeom prst="bentArrow">
            <a:avLst>
              <a:gd name="adj1" fmla="val 40149"/>
              <a:gd name="adj2" fmla="val 30830"/>
              <a:gd name="adj3" fmla="val 34824"/>
              <a:gd name="adj4" fmla="val 80329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1245870" y="430675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液相产物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2" name="Right Arrow 31"/>
          <p:cNvSpPr/>
          <p:nvPr/>
        </p:nvSpPr>
        <p:spPr>
          <a:xfrm flipH="1">
            <a:off x="1631315" y="5687060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 rot="-5400000">
            <a:off x="1647190" y="5215255"/>
            <a:ext cx="736600" cy="257175"/>
          </a:xfrm>
          <a:prstGeom prst="rect">
            <a:avLst/>
          </a:prstGeom>
          <a:noFill/>
        </p:spPr>
        <p:txBody>
          <a:bodyPr vert="eaVert" wrap="square" rtlCol="0">
            <a:prstTxWarp prst="textNoShape">
              <a:avLst/>
            </a:prstTxWarp>
            <a:spAutoFit/>
          </a:bodyPr>
          <a:p>
            <a:pPr algn="ctr"/>
            <a:r>
              <a:rPr sz="1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抽滤仪</a:t>
            </a:r>
            <a:endParaRPr sz="1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426085" y="568788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固相产物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38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4560" y="4880610"/>
            <a:ext cx="501015" cy="758825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40" name="Text Box 39"/>
          <p:cNvSpPr txBox="1"/>
          <p:nvPr/>
        </p:nvSpPr>
        <p:spPr>
          <a:xfrm>
            <a:off x="1418590" y="4937760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抽滤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15970" y="4586605"/>
            <a:ext cx="31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共水热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2" name="Cloud Callout 41"/>
          <p:cNvSpPr/>
          <p:nvPr/>
        </p:nvSpPr>
        <p:spPr>
          <a:xfrm>
            <a:off x="1272540" y="6282690"/>
            <a:ext cx="2439670" cy="755015"/>
          </a:xfrm>
          <a:prstGeom prst="cloudCallout">
            <a:avLst>
              <a:gd name="adj1" fmla="val -51405"/>
              <a:gd name="adj2" fmla="val -69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latin typeface="Times New Roman" panose="02020603050405020304" charset="0"/>
              </a:rPr>
              <a:t>使用超纯水和甲醇清洗后，在105℃下干燥24 h，用于后续固相产物测试表征</a:t>
            </a:r>
            <a:endParaRPr lang="zh-CN" altLang="en-US" sz="1000">
              <a:latin typeface="Times New Roman" panose="02020603050405020304" charset="0"/>
            </a:endParaRPr>
          </a:p>
        </p:txBody>
      </p:sp>
      <p:sp>
        <p:nvSpPr>
          <p:cNvPr id="43" name="Cloud Callout 42"/>
          <p:cNvSpPr/>
          <p:nvPr/>
        </p:nvSpPr>
        <p:spPr>
          <a:xfrm>
            <a:off x="300990" y="3604260"/>
            <a:ext cx="1498600" cy="492760"/>
          </a:xfrm>
          <a:prstGeom prst="cloudCallout">
            <a:avLst>
              <a:gd name="adj1" fmla="val 36228"/>
              <a:gd name="adj2" fmla="val 86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使用</a:t>
            </a:r>
            <a:r>
              <a:rPr lang="en-US" sz="1000"/>
              <a:t>乙酸乙酯萃取</a:t>
            </a:r>
            <a:r>
              <a:rPr lang="zh-CN" altLang="en-US" sz="1000"/>
              <a:t>后定容</a:t>
            </a:r>
            <a:endParaRPr lang="zh-CN" altLang="en-US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WPS Presentation</Application>
  <PresentationFormat>宽屏</PresentationFormat>
  <Paragraphs>48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4" baseType="lpstr">
      <vt:lpstr>Arial</vt:lpstr>
      <vt:lpstr>SimSun</vt:lpstr>
      <vt:lpstr>Wingdings</vt:lpstr>
      <vt:lpstr>黑体</vt:lpstr>
      <vt:lpstr>宋体</vt:lpstr>
      <vt:lpstr>Times New Roman</vt:lpstr>
      <vt:lpstr>微软雅黑</vt:lpstr>
      <vt:lpstr>Arial Unicode MS</vt:lpstr>
      <vt:lpstr>Arial Black</vt:lpstr>
      <vt:lpstr>Symbol</vt:lpstr>
      <vt:lpstr>文泉驿正黑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</dc:creator>
  <cp:lastModifiedBy>alan</cp:lastModifiedBy>
  <cp:revision>9</cp:revision>
  <dcterms:created xsi:type="dcterms:W3CDTF">2024-04-06T02:00:09Z</dcterms:created>
  <dcterms:modified xsi:type="dcterms:W3CDTF">2024-04-06T02:00:09Z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